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6" r:id="rId30"/>
    <p:sldId id="311" r:id="rId31"/>
    <p:sldId id="276" r:id="rId32"/>
    <p:sldId id="277" r:id="rId33"/>
    <p:sldId id="278" r:id="rId34"/>
    <p:sldId id="313" r:id="rId35"/>
    <p:sldId id="312" r:id="rId36"/>
    <p:sldId id="317" r:id="rId37"/>
    <p:sldId id="257" r:id="rId38"/>
    <p:sldId id="318" r:id="rId39"/>
    <p:sldId id="314" r:id="rId40"/>
    <p:sldId id="315" r:id="rId41"/>
    <p:sldId id="256" r:id="rId42"/>
    <p:sldId id="281" r:id="rId43"/>
    <p:sldId id="260" r:id="rId44"/>
    <p:sldId id="261" r:id="rId45"/>
    <p:sldId id="262" r:id="rId46"/>
    <p:sldId id="263" r:id="rId47"/>
    <p:sldId id="258" r:id="rId48"/>
    <p:sldId id="264" r:id="rId49"/>
    <p:sldId id="265" r:id="rId50"/>
    <p:sldId id="266" r:id="rId51"/>
    <p:sldId id="267" r:id="rId52"/>
    <p:sldId id="282" r:id="rId53"/>
    <p:sldId id="268" r:id="rId54"/>
    <p:sldId id="271" r:id="rId55"/>
    <p:sldId id="269" r:id="rId56"/>
    <p:sldId id="270" r:id="rId57"/>
    <p:sldId id="272" r:id="rId58"/>
    <p:sldId id="273" r:id="rId59"/>
    <p:sldId id="274" r:id="rId60"/>
    <p:sldId id="275" r:id="rId61"/>
    <p:sldId id="279" r:id="rId62"/>
    <p:sldId id="280" r:id="rId63"/>
    <p:sldId id="283" r:id="rId6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50" d="100"/>
          <a:sy n="50" d="100"/>
        </p:scale>
        <p:origin x="16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3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3.svg"/><Relationship Id="rId5" Type="http://schemas.openxmlformats.org/officeDocument/2006/relationships/image" Target="../media/image200.pn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6C24554-2ECB-D22D-E692-35576DC9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194561" y="3036381"/>
            <a:ext cx="3522303" cy="1595246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67D1759D-62C7-62E3-9B25-089F1928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/>
          <a:stretch/>
        </p:blipFill>
        <p:spPr>
          <a:xfrm>
            <a:off x="1868482" y="2705100"/>
            <a:ext cx="4844738" cy="2358967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EAC569A-444D-2250-905A-EE2F3F93D469}"/>
              </a:ext>
            </a:extLst>
          </p:cNvPr>
          <p:cNvSpPr/>
          <p:nvPr/>
        </p:nvSpPr>
        <p:spPr>
          <a:xfrm>
            <a:off x="1327742" y="3591688"/>
            <a:ext cx="457200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FE2851DE-6B79-2C87-4E7A-D7079085FB39}"/>
              </a:ext>
            </a:extLst>
          </p:cNvPr>
          <p:cNvSpPr txBox="1"/>
          <p:nvPr/>
        </p:nvSpPr>
        <p:spPr>
          <a:xfrm>
            <a:off x="-1598199" y="2882492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Large segregating population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8204DFBC-AFFE-EA19-BCDD-561209889D89}"/>
              </a:ext>
            </a:extLst>
          </p:cNvPr>
          <p:cNvSpPr txBox="1"/>
          <p:nvPr/>
        </p:nvSpPr>
        <p:spPr>
          <a:xfrm>
            <a:off x="3126062" y="2397323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Genotype &amp; phenotype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  <p:pic>
        <p:nvPicPr>
          <p:cNvPr id="76" name="図 75" descr="冷蔵庫の上にあるモニター&#10;&#10;中程度の精度で自動的に生成された説明">
            <a:extLst>
              <a:ext uri="{FF2B5EF4-FFF2-40B4-BE49-F238E27FC236}">
                <a16:creationId xmlns:a16="http://schemas.microsoft.com/office/drawing/2014/main" id="{28C0976F-A043-ACED-6072-496AD9596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16" y="931238"/>
            <a:ext cx="1015715" cy="8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BE00FE81-BF78-7ED5-996A-F0277379009B}"/>
              </a:ext>
            </a:extLst>
          </p:cNvPr>
          <p:cNvSpPr/>
          <p:nvPr/>
        </p:nvSpPr>
        <p:spPr>
          <a:xfrm>
            <a:off x="3239508" y="8336214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グラフィックス 10" descr="計算機 単色塗りつぶし">
            <a:extLst>
              <a:ext uri="{FF2B5EF4-FFF2-40B4-BE49-F238E27FC236}">
                <a16:creationId xmlns:a16="http://schemas.microsoft.com/office/drawing/2014/main" id="{B603A45E-48C2-9449-4398-4D91C3244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0750" y="8054428"/>
            <a:ext cx="914400" cy="914400"/>
          </a:xfrm>
          <a:prstGeom prst="rect">
            <a:avLst/>
          </a:prstGeom>
        </p:spPr>
      </p:pic>
      <p:pic>
        <p:nvPicPr>
          <p:cNvPr id="13" name="Picture 2" descr="DNAのイラスト">
            <a:extLst>
              <a:ext uri="{FF2B5EF4-FFF2-40B4-BE49-F238E27FC236}">
                <a16:creationId xmlns:a16="http://schemas.microsoft.com/office/drawing/2014/main" id="{C4A03E67-DDEE-A4DD-9D19-69A5312AB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6" y="7828000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02B6A563-2C81-ECE1-2321-CCA2DB64E999}"/>
              </a:ext>
            </a:extLst>
          </p:cNvPr>
          <p:cNvSpPr/>
          <p:nvPr/>
        </p:nvSpPr>
        <p:spPr>
          <a:xfrm>
            <a:off x="1586648" y="8461057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8F3DB88-1915-A391-3384-35B724062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286" y="7693997"/>
            <a:ext cx="1260081" cy="1886715"/>
          </a:xfrm>
          <a:prstGeom prst="rect">
            <a:avLst/>
          </a:prstGeom>
        </p:spPr>
      </p:pic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DECD6F73-EE6A-7BB2-D973-CBAA4F435313}"/>
              </a:ext>
            </a:extLst>
          </p:cNvPr>
          <p:cNvSpPr/>
          <p:nvPr/>
        </p:nvSpPr>
        <p:spPr>
          <a:xfrm>
            <a:off x="5280971" y="7866512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B977314-DA59-2DAD-65FF-6079A7CF28C3}"/>
              </a:ext>
            </a:extLst>
          </p:cNvPr>
          <p:cNvSpPr txBox="1"/>
          <p:nvPr/>
        </p:nvSpPr>
        <p:spPr>
          <a:xfrm>
            <a:off x="3270289" y="7740847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9CE0A4-BD4E-4690-99CA-6855324B0EE3}"/>
              </a:ext>
            </a:extLst>
          </p:cNvPr>
          <p:cNvSpPr txBox="1"/>
          <p:nvPr/>
        </p:nvSpPr>
        <p:spPr>
          <a:xfrm>
            <a:off x="1152769" y="7399112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SNP genotype</a:t>
            </a:r>
            <a:endParaRPr kumimoji="1" lang="ja-JP" altLang="en-US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9AC52A1-A52B-3A0E-6206-31324B7FDE4B}"/>
              </a:ext>
            </a:extLst>
          </p:cNvPr>
          <p:cNvSpPr txBox="1"/>
          <p:nvPr/>
        </p:nvSpPr>
        <p:spPr>
          <a:xfrm>
            <a:off x="5540927" y="7673814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Grain number</a:t>
            </a:r>
            <a:endParaRPr kumimoji="1" lang="ja-JP" altLang="en-US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712954" y="7845627"/>
            <a:ext cx="197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120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326061" y="7200188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211881" y="5431782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305031" y="4845518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305031" y="5062492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709800" y="4717868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FF41FC4-6565-20E6-D5B0-C565E636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04" y="7599033"/>
            <a:ext cx="761051" cy="1139517"/>
          </a:xfrm>
          <a:prstGeom prst="rect">
            <a:avLst/>
          </a:prstGeom>
        </p:spPr>
      </p:pic>
      <p:pic>
        <p:nvPicPr>
          <p:cNvPr id="3" name="グラフィックス 2" descr="計算機 単色塗りつぶし">
            <a:extLst>
              <a:ext uri="{FF2B5EF4-FFF2-40B4-BE49-F238E27FC236}">
                <a16:creationId xmlns:a16="http://schemas.microsoft.com/office/drawing/2014/main" id="{D200C737-5E7E-0012-35EB-B0BA41E83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714" y="7026044"/>
            <a:ext cx="710325" cy="710325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41F9066-ED3C-DF43-A353-5ACF494E0E79}"/>
              </a:ext>
            </a:extLst>
          </p:cNvPr>
          <p:cNvCxnSpPr/>
          <p:nvPr/>
        </p:nvCxnSpPr>
        <p:spPr>
          <a:xfrm>
            <a:off x="1653923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>
            <a:extLst>
              <a:ext uri="{FF2B5EF4-FFF2-40B4-BE49-F238E27FC236}">
                <a16:creationId xmlns:a16="http://schemas.microsoft.com/office/drawing/2014/main" id="{B2B90D15-7E77-1433-0057-28E653884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774" y="5437114"/>
            <a:ext cx="2493340" cy="181849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CF268EE-CB4C-4561-EC95-178FA3D53C80}"/>
              </a:ext>
            </a:extLst>
          </p:cNvPr>
          <p:cNvSpPr/>
          <p:nvPr/>
        </p:nvSpPr>
        <p:spPr>
          <a:xfrm>
            <a:off x="318232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7A8B0891-3A0D-2579-CB1B-0249BE091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944" y="5437114"/>
            <a:ext cx="2493340" cy="181849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91909C8-B3F4-77A5-869C-628C1C91C51A}"/>
              </a:ext>
            </a:extLst>
          </p:cNvPr>
          <p:cNvSpPr/>
          <p:nvPr/>
        </p:nvSpPr>
        <p:spPr>
          <a:xfrm>
            <a:off x="567149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46544BF7-489E-EC70-DD18-5712B2644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5762" y="7026044"/>
            <a:ext cx="710325" cy="710325"/>
          </a:xfrm>
          <a:prstGeom prst="rect">
            <a:avLst/>
          </a:prstGeom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97FE724-76D5-CC96-8662-D8DD7BCA7D7D}"/>
              </a:ext>
            </a:extLst>
          </p:cNvPr>
          <p:cNvCxnSpPr/>
          <p:nvPr/>
        </p:nvCxnSpPr>
        <p:spPr>
          <a:xfrm>
            <a:off x="4267971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グラフィックス 33" descr="計算機 単色塗りつぶし">
            <a:extLst>
              <a:ext uri="{FF2B5EF4-FFF2-40B4-BE49-F238E27FC236}">
                <a16:creationId xmlns:a16="http://schemas.microsoft.com/office/drawing/2014/main" id="{96DBF100-CE82-B10F-B8F2-B3CFC5BAA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169" y="7057509"/>
            <a:ext cx="710325" cy="71032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376F713-E9CE-6995-49D7-4C8CE436E986}"/>
              </a:ext>
            </a:extLst>
          </p:cNvPr>
          <p:cNvCxnSpPr/>
          <p:nvPr/>
        </p:nvCxnSpPr>
        <p:spPr>
          <a:xfrm>
            <a:off x="6761378" y="6932450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045800C-6825-A40A-1BA3-D3629D65E36C}"/>
              </a:ext>
            </a:extLst>
          </p:cNvPr>
          <p:cNvSpPr txBox="1"/>
          <p:nvPr/>
        </p:nvSpPr>
        <p:spPr>
          <a:xfrm>
            <a:off x="3154415" y="7854386"/>
            <a:ext cx="200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XXX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4A7A2A6-0263-97F5-58E0-86619063E46E}"/>
              </a:ext>
            </a:extLst>
          </p:cNvPr>
          <p:cNvSpPr txBox="1"/>
          <p:nvPr/>
        </p:nvSpPr>
        <p:spPr>
          <a:xfrm>
            <a:off x="5666260" y="7845627"/>
            <a:ext cx="19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YYY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979950C-7027-66A3-ACA4-5B4CE1BEE002}"/>
              </a:ext>
            </a:extLst>
          </p:cNvPr>
          <p:cNvSpPr txBox="1"/>
          <p:nvPr/>
        </p:nvSpPr>
        <p:spPr>
          <a:xfrm>
            <a:off x="7754412" y="570115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/>
              <a:t>……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04547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7E81502-54A7-F565-C738-4DC706454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65" y="1070845"/>
            <a:ext cx="2759300" cy="236095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810AB3-38E5-30C5-4A28-5E3AB982EA42}"/>
              </a:ext>
            </a:extLst>
          </p:cNvPr>
          <p:cNvSpPr txBox="1"/>
          <p:nvPr/>
        </p:nvSpPr>
        <p:spPr>
          <a:xfrm>
            <a:off x="535737" y="1785772"/>
            <a:ext cx="1763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left(90)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41201F4-C77A-817B-866D-1FF0812CD782}"/>
              </a:ext>
            </a:extLst>
          </p:cNvPr>
          <p:cNvCxnSpPr/>
          <p:nvPr/>
        </p:nvCxnSpPr>
        <p:spPr>
          <a:xfrm flipV="1">
            <a:off x="5540188" y="1925619"/>
            <a:ext cx="0" cy="849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CE9D00D-5D88-B482-4B78-57D4C476DD61}"/>
              </a:ext>
            </a:extLst>
          </p:cNvPr>
          <p:cNvSpPr txBox="1"/>
          <p:nvPr/>
        </p:nvSpPr>
        <p:spPr>
          <a:xfrm>
            <a:off x="5534774" y="21658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EA4F690E-D189-935A-0E27-57EAAF841CD6}"/>
              </a:ext>
            </a:extLst>
          </p:cNvPr>
          <p:cNvSpPr/>
          <p:nvPr/>
        </p:nvSpPr>
        <p:spPr>
          <a:xfrm>
            <a:off x="5109882" y="1333963"/>
            <a:ext cx="424541" cy="451809"/>
          </a:xfrm>
          <a:custGeom>
            <a:avLst/>
            <a:gdLst>
              <a:gd name="connsiteX0" fmla="*/ 387276 w 424541"/>
              <a:gd name="connsiteY0" fmla="*/ 451809 h 451809"/>
              <a:gd name="connsiteX1" fmla="*/ 387276 w 424541"/>
              <a:gd name="connsiteY1" fmla="*/ 43018 h 451809"/>
              <a:gd name="connsiteX2" fmla="*/ 0 w 424541"/>
              <a:gd name="connsiteY2" fmla="*/ 32260 h 4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541" h="451809">
                <a:moveTo>
                  <a:pt x="387276" y="451809"/>
                </a:moveTo>
                <a:cubicBezTo>
                  <a:pt x="419549" y="282376"/>
                  <a:pt x="451822" y="112943"/>
                  <a:pt x="387276" y="43018"/>
                </a:cubicBezTo>
                <a:cubicBezTo>
                  <a:pt x="322730" y="-26907"/>
                  <a:pt x="161365" y="2676"/>
                  <a:pt x="0" y="322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D08E010-8019-F47A-609B-8571B73C525C}"/>
              </a:ext>
            </a:extLst>
          </p:cNvPr>
          <p:cNvSpPr txBox="1"/>
          <p:nvPr/>
        </p:nvSpPr>
        <p:spPr>
          <a:xfrm>
            <a:off x="5534423" y="12579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672C671-CACA-C5FE-1C1B-A542FC1F6299}"/>
              </a:ext>
            </a:extLst>
          </p:cNvPr>
          <p:cNvCxnSpPr>
            <a:cxnSpLocks/>
          </p:cNvCxnSpPr>
          <p:nvPr/>
        </p:nvCxnSpPr>
        <p:spPr>
          <a:xfrm flipH="1">
            <a:off x="4176642" y="1368030"/>
            <a:ext cx="79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E5BEEE-5A8A-C4B3-FEDB-7F61CDE359C2}"/>
              </a:ext>
            </a:extLst>
          </p:cNvPr>
          <p:cNvSpPr txBox="1"/>
          <p:nvPr/>
        </p:nvSpPr>
        <p:spPr>
          <a:xfrm>
            <a:off x="4454425" y="10320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C34A07-5868-965D-1BB2-345A3D87C566}"/>
              </a:ext>
            </a:extLst>
          </p:cNvPr>
          <p:cNvSpPr txBox="1"/>
          <p:nvPr/>
        </p:nvSpPr>
        <p:spPr>
          <a:xfrm>
            <a:off x="737555" y="1333963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code</a:t>
            </a:r>
            <a:endParaRPr kumimoji="1" lang="ja-JP" altLang="en-US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D5D7E589-F86F-A73C-3DD8-535A47FF324F}"/>
              </a:ext>
            </a:extLst>
          </p:cNvPr>
          <p:cNvSpPr/>
          <p:nvPr/>
        </p:nvSpPr>
        <p:spPr>
          <a:xfrm>
            <a:off x="2500608" y="1925619"/>
            <a:ext cx="453967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D531A7C-8B89-A70E-693C-4D2460806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50"/>
          <a:stretch/>
        </p:blipFill>
        <p:spPr>
          <a:xfrm>
            <a:off x="-648435" y="4823791"/>
            <a:ext cx="3353268" cy="3124636"/>
          </a:xfrm>
          <a:prstGeom prst="rect">
            <a:avLst/>
          </a:prstGeom>
        </p:spPr>
      </p:pic>
      <p:pic>
        <p:nvPicPr>
          <p:cNvPr id="7" name="図 6" descr="図形, 多角形&#10;&#10;自動的に生成された説明">
            <a:extLst>
              <a:ext uri="{FF2B5EF4-FFF2-40B4-BE49-F238E27FC236}">
                <a16:creationId xmlns:a16="http://schemas.microsoft.com/office/drawing/2014/main" id="{369AB9B8-6897-5182-1BDA-2720F00B3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66" y="4823791"/>
            <a:ext cx="3353268" cy="3048425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E159D198-F300-791C-4172-7BC629E43238}"/>
              </a:ext>
            </a:extLst>
          </p:cNvPr>
          <p:cNvSpPr/>
          <p:nvPr/>
        </p:nvSpPr>
        <p:spPr>
          <a:xfrm>
            <a:off x="2575166" y="6590319"/>
            <a:ext cx="1093192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1A5FA34-A76A-B01D-1188-559C50AC023F}"/>
              </a:ext>
            </a:extLst>
          </p:cNvPr>
          <p:cNvSpPr txBox="1"/>
          <p:nvPr/>
        </p:nvSpPr>
        <p:spPr>
          <a:xfrm>
            <a:off x="348077" y="4422189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code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BDFD4D-FF0E-EF90-46F4-90969D696C9C}"/>
              </a:ext>
            </a:extLst>
          </p:cNvPr>
          <p:cNvSpPr txBox="1"/>
          <p:nvPr/>
        </p:nvSpPr>
        <p:spPr>
          <a:xfrm>
            <a:off x="4979619" y="4422189"/>
            <a:ext cx="116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 lines</a:t>
            </a:r>
            <a:endParaRPr kumimoji="1" lang="ja-JP" altLang="en-US" dirty="0"/>
          </a:p>
        </p:txBody>
      </p: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68BA87A2-1446-7E08-7E77-9E0AD49F647C}"/>
              </a:ext>
            </a:extLst>
          </p:cNvPr>
          <p:cNvSpPr/>
          <p:nvPr/>
        </p:nvSpPr>
        <p:spPr>
          <a:xfrm>
            <a:off x="1028199" y="5798372"/>
            <a:ext cx="359537" cy="207384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B9A696-8D94-81F8-7A91-5B41FEA0A586}"/>
              </a:ext>
            </a:extLst>
          </p:cNvPr>
          <p:cNvSpPr txBox="1"/>
          <p:nvPr/>
        </p:nvSpPr>
        <p:spPr>
          <a:xfrm>
            <a:off x="1417677" y="6647969"/>
            <a:ext cx="12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Instruction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674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908800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532622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EC76F5-1318-6B32-18A7-E3FBC41B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67"/>
          <a:stretch/>
        </p:blipFill>
        <p:spPr>
          <a:xfrm>
            <a:off x="3428999" y="3599349"/>
            <a:ext cx="4875245" cy="464316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20EB6A30-6854-4EAE-316E-9C76739F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317" y="3599350"/>
            <a:ext cx="8920717" cy="464315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315A2FA-8A64-87E0-F631-BB4DDCEB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80" y="3599351"/>
            <a:ext cx="3781953" cy="46107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53442-C948-30AB-D070-5D4C59D754D4}"/>
              </a:ext>
            </a:extLst>
          </p:cNvPr>
          <p:cNvSpPr txBox="1"/>
          <p:nvPr/>
        </p:nvSpPr>
        <p:spPr>
          <a:xfrm>
            <a:off x="-4170173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CUI (Character User Interface)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E648C-4FBD-5193-CB40-E4A45DB486AD}"/>
              </a:ext>
            </a:extLst>
          </p:cNvPr>
          <p:cNvSpPr txBox="1"/>
          <p:nvPr/>
        </p:nvSpPr>
        <p:spPr>
          <a:xfrm>
            <a:off x="5866621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GUI (Graphical User Interface)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F0326E8-3371-9D8C-84B4-AD1964D9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6" y="2702854"/>
            <a:ext cx="4323116" cy="2250146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FF689525-7C04-814C-72D2-8AD8A17E5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88729" y="3370727"/>
            <a:ext cx="914400" cy="914400"/>
          </a:xfrm>
          <a:prstGeom prst="rect">
            <a:avLst/>
          </a:prstGeom>
        </p:spPr>
      </p:pic>
      <p:pic>
        <p:nvPicPr>
          <p:cNvPr id="6" name="図 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F5D4AD6-4FDE-A268-8C64-5AA80727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690915" y="3504688"/>
            <a:ext cx="330491" cy="646478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E71ACE16-E26C-AF51-0E34-794FBC86BCE3}"/>
              </a:ext>
            </a:extLst>
          </p:cNvPr>
          <p:cNvSpPr/>
          <p:nvPr/>
        </p:nvSpPr>
        <p:spPr>
          <a:xfrm rot="16200000">
            <a:off x="-59685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AB8E97-9711-E83E-3192-F24743B78C34}"/>
              </a:ext>
            </a:extLst>
          </p:cNvPr>
          <p:cNvSpPr txBox="1"/>
          <p:nvPr/>
        </p:nvSpPr>
        <p:spPr>
          <a:xfrm>
            <a:off x="-587440" y="3100741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F36D112-9823-781E-BABF-DF518F316D1F}"/>
              </a:ext>
            </a:extLst>
          </p:cNvPr>
          <p:cNvSpPr/>
          <p:nvPr/>
        </p:nvSpPr>
        <p:spPr>
          <a:xfrm rot="16200000">
            <a:off x="1479162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3078AC-3A4C-424C-A0DC-ECCBD3FE012B}"/>
              </a:ext>
            </a:extLst>
          </p:cNvPr>
          <p:cNvSpPr txBox="1"/>
          <p:nvPr/>
        </p:nvSpPr>
        <p:spPr>
          <a:xfrm>
            <a:off x="856160" y="3100741"/>
            <a:ext cx="194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 sequencing</a:t>
            </a:r>
            <a:endParaRPr kumimoji="1" lang="ja-JP" altLang="en-US" b="1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63DB9E-0832-C363-87BD-DDE5BC6E955C}"/>
              </a:ext>
            </a:extLst>
          </p:cNvPr>
          <p:cNvSpPr/>
          <p:nvPr/>
        </p:nvSpPr>
        <p:spPr>
          <a:xfrm>
            <a:off x="2152115" y="3734368"/>
            <a:ext cx="316800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</a:t>
            </a:r>
            <a:endParaRPr kumimoji="1" lang="ja-JP" altLang="en-US" sz="1400" b="1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B358622F-DD7D-3967-BBD6-B5FCE0770CF1}"/>
              </a:ext>
            </a:extLst>
          </p:cNvPr>
          <p:cNvSpPr/>
          <p:nvPr/>
        </p:nvSpPr>
        <p:spPr>
          <a:xfrm rot="16200000">
            <a:off x="5636663" y="36414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0BAF99-1E31-1362-C0E8-FE84A78094FD}"/>
              </a:ext>
            </a:extLst>
          </p:cNvPr>
          <p:cNvSpPr txBox="1"/>
          <p:nvPr/>
        </p:nvSpPr>
        <p:spPr>
          <a:xfrm>
            <a:off x="5192637" y="3100741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Analyze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C0C2E-D5FC-1AC0-3E03-C4146A8A69C7}"/>
              </a:ext>
            </a:extLst>
          </p:cNvPr>
          <p:cNvSpPr txBox="1"/>
          <p:nvPr/>
        </p:nvSpPr>
        <p:spPr>
          <a:xfrm>
            <a:off x="7912684" y="233352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CUI tools</a:t>
            </a:r>
            <a:endParaRPr kumimoji="1" lang="ja-JP" altLang="en-US" b="1" dirty="0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77AE0EF3-91FD-07F0-53EC-3F9D97226A14}"/>
              </a:ext>
            </a:extLst>
          </p:cNvPr>
          <p:cNvSpPr/>
          <p:nvPr/>
        </p:nvSpPr>
        <p:spPr>
          <a:xfrm>
            <a:off x="-1112520" y="7251681"/>
            <a:ext cx="196868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ATGGTGGACGCTGTTG…</a:t>
            </a:r>
            <a:endParaRPr kumimoji="1" lang="ja-JP" altLang="en-US" sz="1400" b="1" dirty="0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56C4A2E7-733C-6BF9-6FBB-51704BD871F6}"/>
              </a:ext>
            </a:extLst>
          </p:cNvPr>
          <p:cNvSpPr/>
          <p:nvPr/>
        </p:nvSpPr>
        <p:spPr>
          <a:xfrm rot="16200000">
            <a:off x="1172708" y="7158791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59A7630-9EF3-53ED-1871-7D13C7C61BE2}"/>
              </a:ext>
            </a:extLst>
          </p:cNvPr>
          <p:cNvSpPr txBox="1"/>
          <p:nvPr/>
        </p:nvSpPr>
        <p:spPr>
          <a:xfrm>
            <a:off x="1691427" y="717205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/>
              <a:t>Seqkit</a:t>
            </a:r>
            <a:endParaRPr kumimoji="1" lang="ja-JP" altLang="en-US" b="1" dirty="0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DC6E7A40-686C-625F-87FF-8226EC88DA2F}"/>
              </a:ext>
            </a:extLst>
          </p:cNvPr>
          <p:cNvSpPr/>
          <p:nvPr/>
        </p:nvSpPr>
        <p:spPr>
          <a:xfrm rot="16200000">
            <a:off x="2977088" y="715334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26CE8D18-DEDA-4BAC-2A2F-B71C4A091194}"/>
              </a:ext>
            </a:extLst>
          </p:cNvPr>
          <p:cNvSpPr/>
          <p:nvPr/>
        </p:nvSpPr>
        <p:spPr>
          <a:xfrm>
            <a:off x="3669429" y="7251681"/>
            <a:ext cx="196868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MVDAVVTVFLEKTLNIL…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F6C8AA-361B-E494-FB2D-6E78DB27EC2C}"/>
              </a:ext>
            </a:extLst>
          </p:cNvPr>
          <p:cNvSpPr txBox="1"/>
          <p:nvPr/>
        </p:nvSpPr>
        <p:spPr>
          <a:xfrm>
            <a:off x="-674603" y="6802720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7B0396B-6762-B15C-7012-F6D3F1BB36BB}"/>
              </a:ext>
            </a:extLst>
          </p:cNvPr>
          <p:cNvSpPr txBox="1"/>
          <p:nvPr/>
        </p:nvSpPr>
        <p:spPr>
          <a:xfrm>
            <a:off x="3894142" y="6802720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Amino acid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80746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18706</TotalTime>
  <Words>2201</Words>
  <Application>Microsoft Office PowerPoint</Application>
  <PresentationFormat>A4 210 x 297 mm</PresentationFormat>
  <Paragraphs>992</Paragraphs>
  <Slides>63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73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161</cp:revision>
  <dcterms:created xsi:type="dcterms:W3CDTF">2022-07-07T06:40:34Z</dcterms:created>
  <dcterms:modified xsi:type="dcterms:W3CDTF">2024-05-01T09:51:10Z</dcterms:modified>
</cp:coreProperties>
</file>